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6858000" cy="9144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8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000250" y="0"/>
            <a:ext cx="4857750" cy="9144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2571750" y="4572000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2525151" y="711200"/>
            <a:ext cx="3829050" cy="3824224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2515831" y="4719819"/>
            <a:ext cx="3836084" cy="1468331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4403418" y="8743928"/>
            <a:ext cx="1501848" cy="302536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295E55-9276-4D4F-8A1A-D41B14045A02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114550" y="8743928"/>
            <a:ext cx="2195792" cy="3048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5910663" y="8741664"/>
            <a:ext cx="441252" cy="3048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EC0F27-445F-45F0-948C-DEFF921FE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95E55-9276-4D4F-8A1A-D41B14045A02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C0F27-445F-45F0-948C-DEFF921FE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914900" y="366608"/>
            <a:ext cx="1143000" cy="7802033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182112" y="8743928"/>
            <a:ext cx="1501848" cy="302536"/>
          </a:xfrm>
        </p:spPr>
        <p:txBody>
          <a:bodyPr/>
          <a:lstStyle>
            <a:extLst/>
          </a:lstStyle>
          <a:p>
            <a:fld id="{22295E55-9276-4D4F-8A1A-D41B14045A02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2900" y="8741664"/>
            <a:ext cx="2743200" cy="3048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690872" y="8737600"/>
            <a:ext cx="441252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EC0F27-445F-45F0-948C-DEFF921FE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95E55-9276-4D4F-8A1A-D41B14045A02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C0F27-445F-45F0-948C-DEFF921FE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100" y="3762450"/>
            <a:ext cx="4691616" cy="1816100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0100" y="2540001"/>
            <a:ext cx="4691616" cy="99134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543179" y="8742413"/>
            <a:ext cx="1501848" cy="302536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295E55-9276-4D4F-8A1A-D41B14045A02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301519" y="8742413"/>
            <a:ext cx="2171700" cy="3048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050464" y="8740149"/>
            <a:ext cx="441252" cy="304800"/>
          </a:xfrm>
        </p:spPr>
        <p:txBody>
          <a:bodyPr/>
          <a:lstStyle>
            <a:extLst/>
          </a:lstStyle>
          <a:p>
            <a:fld id="{82EC0F27-445F-45F0-948C-DEFF921FE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134106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95E55-9276-4D4F-8A1A-D41B14045A02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C0F27-445F-45F0-948C-DEFF921FE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3134106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42900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134106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95E55-9276-4D4F-8A1A-D41B14045A02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C0F27-445F-45F0-948C-DEFF921FE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95E55-9276-4D4F-8A1A-D41B14045A02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C0F27-445F-45F0-948C-DEFF921FE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295E55-9276-4D4F-8A1A-D41B14045A02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C0F27-445F-45F0-948C-DEFF921FE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4423410" cy="156464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42900" y="1996555"/>
            <a:ext cx="4423410" cy="803349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" y="2844800"/>
            <a:ext cx="5429250" cy="5829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95E55-9276-4D4F-8A1A-D41B14045A02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C0F27-445F-45F0-948C-DEFF921FE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448477" y="1339558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447530" y="1331756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1824" y="1524000"/>
            <a:ext cx="2571750" cy="27432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041824" y="4378179"/>
            <a:ext cx="2571750" cy="256032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95E55-9276-4D4F-8A1A-D41B14045A02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C0F27-445F-45F0-948C-DEFF921FE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497762" y="1388003"/>
            <a:ext cx="3154680" cy="560832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6115050" y="0"/>
            <a:ext cx="742950" cy="9144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342900" y="2145888"/>
            <a:ext cx="5429250" cy="64617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3184452" y="8743928"/>
            <a:ext cx="1501848" cy="302536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2295E55-9276-4D4F-8A1A-D41B14045A02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42900" y="8743928"/>
            <a:ext cx="2743200" cy="3048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4688586" y="8741664"/>
            <a:ext cx="441252" cy="3048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EC0F27-445F-45F0-948C-DEFF921FE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0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1.xml"/><Relationship Id="rId7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48" t="9446" b="7898"/>
          <a:stretch>
            <a:fillRect/>
          </a:stretch>
        </p:blipFill>
        <p:spPr bwMode="auto">
          <a:xfrm>
            <a:off x="642918" y="1214414"/>
            <a:ext cx="5500726" cy="71199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2183" y="142844"/>
            <a:ext cx="5829300" cy="95250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Turistická základna </a:t>
            </a:r>
            <a:r>
              <a:rPr lang="cs-CZ" sz="2400" dirty="0" err="1" smtClean="0"/>
              <a:t>Hraničné</a:t>
            </a:r>
            <a:r>
              <a:rPr lang="cs-CZ" sz="2400" dirty="0" smtClean="0"/>
              <a:t> </a:t>
            </a:r>
            <a:r>
              <a:rPr lang="cs-CZ" sz="2400" dirty="0" err="1" smtClean="0"/>
              <a:t>Petrovice</a:t>
            </a:r>
            <a:r>
              <a:rPr lang="cs-CZ" sz="2400" dirty="0" smtClean="0"/>
              <a:t> – přízemí</a:t>
            </a:r>
            <a:endParaRPr lang="cs-CZ" sz="2400" dirty="0"/>
          </a:p>
        </p:txBody>
      </p:sp>
      <p:sp>
        <p:nvSpPr>
          <p:cNvPr id="8" name="Tlačítko akce: Vlastní 7">
            <a:hlinkClick r:id="" action="ppaction://noaction" highlightClick="1"/>
          </p:cNvPr>
          <p:cNvSpPr/>
          <p:nvPr/>
        </p:nvSpPr>
        <p:spPr>
          <a:xfrm>
            <a:off x="4429132" y="4000496"/>
            <a:ext cx="928694" cy="21431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hlinkClick r:id="rId3" action="ppaction://hlinksldjump"/>
              </a:rPr>
              <a:t>Kuchyň</a:t>
            </a:r>
            <a:endParaRPr lang="cs-CZ" dirty="0"/>
          </a:p>
        </p:txBody>
      </p:sp>
      <p:sp>
        <p:nvSpPr>
          <p:cNvPr id="9" name="Čárový popisek 1 8"/>
          <p:cNvSpPr/>
          <p:nvPr/>
        </p:nvSpPr>
        <p:spPr>
          <a:xfrm>
            <a:off x="5286388" y="2714612"/>
            <a:ext cx="1000132" cy="214314"/>
          </a:xfrm>
          <a:prstGeom prst="borderCallout1">
            <a:avLst>
              <a:gd name="adj1" fmla="val 47194"/>
              <a:gd name="adj2" fmla="val -1769"/>
              <a:gd name="adj3" fmla="val 129566"/>
              <a:gd name="adj4" fmla="val -81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hlinkClick r:id="rId4" action="ppaction://hlinksldjump"/>
              </a:rPr>
              <a:t>koupelna</a:t>
            </a:r>
            <a:endParaRPr lang="cs-CZ" dirty="0"/>
          </a:p>
        </p:txBody>
      </p:sp>
      <p:sp>
        <p:nvSpPr>
          <p:cNvPr id="11" name="Tlačítko akce: Vlastní 10">
            <a:hlinkClick r:id="" action="ppaction://hlinkshowjump?jump=firstslide" highlightClick="1"/>
          </p:cNvPr>
          <p:cNvSpPr/>
          <p:nvPr/>
        </p:nvSpPr>
        <p:spPr>
          <a:xfrm>
            <a:off x="2714620" y="7715272"/>
            <a:ext cx="1500198" cy="2857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hlinkClick r:id="rId5" action="ppaction://hlinksldjump"/>
              </a:rPr>
              <a:t>Pohled od vchodu</a:t>
            </a:r>
            <a:endParaRPr lang="cs-CZ" sz="1200" dirty="0"/>
          </a:p>
        </p:txBody>
      </p:sp>
      <p:sp>
        <p:nvSpPr>
          <p:cNvPr id="12" name="Čárový popisek 1 11"/>
          <p:cNvSpPr/>
          <p:nvPr/>
        </p:nvSpPr>
        <p:spPr>
          <a:xfrm>
            <a:off x="5357826" y="1928794"/>
            <a:ext cx="928694" cy="214314"/>
          </a:xfrm>
          <a:prstGeom prst="borderCallout1">
            <a:avLst>
              <a:gd name="adj1" fmla="val 47194"/>
              <a:gd name="adj2" fmla="val 857"/>
              <a:gd name="adj3" fmla="val 129566"/>
              <a:gd name="adj4" fmla="val -81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hlinkClick r:id="rId6" action="ppaction://hlinksldjump"/>
              </a:rPr>
              <a:t>WC</a:t>
            </a:r>
            <a:endParaRPr lang="cs-CZ" sz="1400" dirty="0" smtClean="0"/>
          </a:p>
        </p:txBody>
      </p:sp>
      <p:sp>
        <p:nvSpPr>
          <p:cNvPr id="14" name="Tlačítko akce: Vlastní 13">
            <a:hlinkClick r:id="" action="ppaction://noaction" highlightClick="1"/>
          </p:cNvPr>
          <p:cNvSpPr/>
          <p:nvPr/>
        </p:nvSpPr>
        <p:spPr>
          <a:xfrm>
            <a:off x="4429132" y="5214942"/>
            <a:ext cx="928694" cy="21431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hlinkClick r:id="rId7" action="ppaction://hlinksldjump"/>
              </a:rPr>
              <a:t>Jídelna</a:t>
            </a:r>
            <a:endParaRPr lang="cs-CZ" dirty="0"/>
          </a:p>
        </p:txBody>
      </p:sp>
      <p:sp>
        <p:nvSpPr>
          <p:cNvPr id="15" name="Tlačítko akce: Vlastní 14">
            <a:hlinkClick r:id="" action="ppaction://noaction" highlightClick="1"/>
          </p:cNvPr>
          <p:cNvSpPr/>
          <p:nvPr/>
        </p:nvSpPr>
        <p:spPr>
          <a:xfrm>
            <a:off x="4429132" y="6715140"/>
            <a:ext cx="928694" cy="21431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hlinkClick r:id="rId8" action="ppaction://hlinksldjump"/>
              </a:rPr>
              <a:t>Pokoj</a:t>
            </a:r>
            <a:endParaRPr lang="cs-CZ" sz="1200" dirty="0"/>
          </a:p>
        </p:txBody>
      </p:sp>
      <p:sp>
        <p:nvSpPr>
          <p:cNvPr id="16" name="Tlačítko akce: Vlastní 15">
            <a:hlinkClick r:id="" action="ppaction://noaction" highlightClick="1"/>
          </p:cNvPr>
          <p:cNvSpPr/>
          <p:nvPr/>
        </p:nvSpPr>
        <p:spPr>
          <a:xfrm>
            <a:off x="1571612" y="5643570"/>
            <a:ext cx="928694" cy="2857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hlinkClick r:id="rId9" action="ppaction://hlinksldjump"/>
              </a:rPr>
              <a:t>Klubovna</a:t>
            </a:r>
            <a:endParaRPr lang="cs-CZ" sz="1200" dirty="0"/>
          </a:p>
        </p:txBody>
      </p:sp>
      <p:sp>
        <p:nvSpPr>
          <p:cNvPr id="17" name="Tlačítko akce: Vlastní 16">
            <a:hlinkClick r:id="" action="ppaction://noaction" highlightClick="1"/>
          </p:cNvPr>
          <p:cNvSpPr/>
          <p:nvPr/>
        </p:nvSpPr>
        <p:spPr>
          <a:xfrm>
            <a:off x="1571612" y="4000496"/>
            <a:ext cx="928694" cy="21431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Sklad</a:t>
            </a:r>
            <a:endParaRPr lang="cs-CZ" sz="1200" dirty="0"/>
          </a:p>
        </p:txBody>
      </p:sp>
      <p:sp>
        <p:nvSpPr>
          <p:cNvPr id="18" name="Tlačítko akce: Vlastní 17">
            <a:hlinkClick r:id="" action="ppaction://noaction" highlightClick="1"/>
          </p:cNvPr>
          <p:cNvSpPr/>
          <p:nvPr/>
        </p:nvSpPr>
        <p:spPr>
          <a:xfrm>
            <a:off x="2143116" y="2643174"/>
            <a:ext cx="714380" cy="1428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Kotelna</a:t>
            </a:r>
            <a:endParaRPr lang="cs-CZ" sz="1100" dirty="0"/>
          </a:p>
        </p:txBody>
      </p:sp>
      <p:sp>
        <p:nvSpPr>
          <p:cNvPr id="19" name="Tlačítko akce: Vlastní 18">
            <a:hlinkClick r:id="" action="ppaction://hlinkshowjump?jump=nextslide" highlightClick="1"/>
          </p:cNvPr>
          <p:cNvSpPr/>
          <p:nvPr/>
        </p:nvSpPr>
        <p:spPr>
          <a:xfrm>
            <a:off x="285728" y="8572528"/>
            <a:ext cx="3929090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Kliknutím zde přejdete do 1. PATRA</a:t>
            </a:r>
          </a:p>
        </p:txBody>
      </p:sp>
      <p:sp>
        <p:nvSpPr>
          <p:cNvPr id="20" name="Tlačítko akce: Vlastní 19">
            <a:hlinkClick r:id="" action="ppaction://noaction" highlightClick="1"/>
          </p:cNvPr>
          <p:cNvSpPr/>
          <p:nvPr/>
        </p:nvSpPr>
        <p:spPr>
          <a:xfrm>
            <a:off x="3071810" y="2928926"/>
            <a:ext cx="857256" cy="21431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hlinkClick r:id="rId10" action="ppaction://hlinksldjump"/>
              </a:rPr>
              <a:t>Chodba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87694"/>
          </a:xfrm>
        </p:spPr>
        <p:txBody>
          <a:bodyPr/>
          <a:lstStyle/>
          <a:p>
            <a:r>
              <a:rPr lang="cs-CZ" dirty="0" smtClean="0"/>
              <a:t>Pohled od vchodu</a:t>
            </a:r>
            <a:endParaRPr lang="cs-CZ" dirty="0"/>
          </a:p>
        </p:txBody>
      </p:sp>
      <p:pic>
        <p:nvPicPr>
          <p:cNvPr id="5" name="Zástupný symbol pro obsah 4" descr="DSCN75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56" y="1785917"/>
            <a:ext cx="3500462" cy="4667283"/>
          </a:xfrm>
        </p:spPr>
      </p:pic>
      <p:sp>
        <p:nvSpPr>
          <p:cNvPr id="4" name="Šipka doleva 3"/>
          <p:cNvSpPr/>
          <p:nvPr/>
        </p:nvSpPr>
        <p:spPr>
          <a:xfrm>
            <a:off x="5429264" y="2071670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7" name="Obrázek 6" descr="DSCN75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53" y="5214942"/>
            <a:ext cx="4476760" cy="3357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859132"/>
          </a:xfrm>
        </p:spPr>
        <p:txBody>
          <a:bodyPr/>
          <a:lstStyle/>
          <a:p>
            <a:r>
              <a:rPr lang="cs-CZ" dirty="0" smtClean="0"/>
              <a:t>Patro – WC dívky</a:t>
            </a:r>
            <a:endParaRPr lang="cs-CZ" dirty="0"/>
          </a:p>
        </p:txBody>
      </p:sp>
      <p:pic>
        <p:nvPicPr>
          <p:cNvPr id="5" name="Zástupný symbol pro obsah 4" descr="DSCN75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8" y="1404916"/>
            <a:ext cx="2500318" cy="3333758"/>
          </a:xfrm>
        </p:spPr>
      </p:pic>
      <p:sp>
        <p:nvSpPr>
          <p:cNvPr id="4" name="Šipka doleva 3"/>
          <p:cNvSpPr/>
          <p:nvPr/>
        </p:nvSpPr>
        <p:spPr>
          <a:xfrm>
            <a:off x="5429264" y="1428728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7" name="Obrázek 6" descr="DSCN7562.jpg"/>
          <p:cNvPicPr>
            <a:picLocks noChangeAspect="1"/>
          </p:cNvPicPr>
          <p:nvPr/>
        </p:nvPicPr>
        <p:blipFill>
          <a:blip r:embed="rId4"/>
          <a:srcRect t="9581"/>
          <a:stretch>
            <a:fillRect/>
          </a:stretch>
        </p:blipFill>
        <p:spPr>
          <a:xfrm>
            <a:off x="1857364" y="3571868"/>
            <a:ext cx="3976694" cy="2696769"/>
          </a:xfrm>
          <a:prstGeom prst="rect">
            <a:avLst/>
          </a:prstGeom>
        </p:spPr>
      </p:pic>
      <p:pic>
        <p:nvPicPr>
          <p:cNvPr id="6" name="Obrázek 5" descr="DSCN75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44" y="5715008"/>
            <a:ext cx="3905278" cy="29289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87694"/>
          </a:xfrm>
        </p:spPr>
        <p:txBody>
          <a:bodyPr/>
          <a:lstStyle/>
          <a:p>
            <a:r>
              <a:rPr lang="cs-CZ" dirty="0" smtClean="0"/>
              <a:t>Patro – WC chlapci</a:t>
            </a:r>
            <a:endParaRPr lang="cs-CZ" dirty="0"/>
          </a:p>
        </p:txBody>
      </p:sp>
      <p:pic>
        <p:nvPicPr>
          <p:cNvPr id="8" name="Zástupný symbol pro obsah 7" descr="DSCN75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42" y="2214546"/>
            <a:ext cx="4000528" cy="3000396"/>
          </a:xfrm>
        </p:spPr>
      </p:pic>
      <p:sp>
        <p:nvSpPr>
          <p:cNvPr id="4" name="Šipka doleva 3"/>
          <p:cNvSpPr/>
          <p:nvPr/>
        </p:nvSpPr>
        <p:spPr>
          <a:xfrm>
            <a:off x="5429264" y="1428728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9" name="Obrázek 8" descr="DSCN75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64" y="5000628"/>
            <a:ext cx="4500594" cy="33754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87694"/>
          </a:xfrm>
        </p:spPr>
        <p:txBody>
          <a:bodyPr/>
          <a:lstStyle/>
          <a:p>
            <a:r>
              <a:rPr lang="cs-CZ" dirty="0" smtClean="0"/>
              <a:t>Patro – chodba</a:t>
            </a:r>
            <a:endParaRPr lang="cs-CZ" dirty="0"/>
          </a:p>
        </p:txBody>
      </p:sp>
      <p:pic>
        <p:nvPicPr>
          <p:cNvPr id="5" name="Zástupný symbol pro obsah 4" descr="DSCN75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8" y="1928794"/>
            <a:ext cx="4262446" cy="3196835"/>
          </a:xfrm>
        </p:spPr>
      </p:pic>
      <p:sp>
        <p:nvSpPr>
          <p:cNvPr id="4" name="Šipka doleva 3"/>
          <p:cNvSpPr/>
          <p:nvPr/>
        </p:nvSpPr>
        <p:spPr>
          <a:xfrm>
            <a:off x="5429264" y="1428728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6" name="Obrázek 5" descr="DSCN75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50" y="4714876"/>
            <a:ext cx="4762512" cy="35718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10020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Patro – pokoj 4 lůžka</a:t>
            </a:r>
            <a:br>
              <a:rPr lang="cs-CZ" dirty="0" smtClean="0"/>
            </a:br>
            <a:r>
              <a:rPr lang="cs-CZ" sz="2000" dirty="0" smtClean="0"/>
              <a:t>při táborech využívaný jako izolační pokoj</a:t>
            </a:r>
            <a:endParaRPr lang="cs-CZ" dirty="0"/>
          </a:p>
        </p:txBody>
      </p:sp>
      <p:pic>
        <p:nvPicPr>
          <p:cNvPr id="5" name="Zástupný symbol pro obsah 4" descr="DSCN75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32" y="1857356"/>
            <a:ext cx="3429000" cy="4572000"/>
          </a:xfrm>
        </p:spPr>
      </p:pic>
      <p:sp>
        <p:nvSpPr>
          <p:cNvPr id="4" name="Šipka doleva 3"/>
          <p:cNvSpPr/>
          <p:nvPr/>
        </p:nvSpPr>
        <p:spPr>
          <a:xfrm>
            <a:off x="5429264" y="1428728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6" name="Obrázek 5" descr="DSCN75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64" y="4929190"/>
            <a:ext cx="4500594" cy="33754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876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Patro – pokoj 10 lůžek</a:t>
            </a:r>
            <a:endParaRPr lang="cs-CZ" dirty="0"/>
          </a:p>
        </p:txBody>
      </p:sp>
      <p:pic>
        <p:nvPicPr>
          <p:cNvPr id="5" name="Zástupný symbol pro obsah 4" descr="DSCN75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65" y="1571604"/>
            <a:ext cx="4857783" cy="3643338"/>
          </a:xfrm>
        </p:spPr>
      </p:pic>
      <p:sp>
        <p:nvSpPr>
          <p:cNvPr id="4" name="Šipka doleva 3"/>
          <p:cNvSpPr/>
          <p:nvPr/>
        </p:nvSpPr>
        <p:spPr>
          <a:xfrm>
            <a:off x="5429264" y="1428728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6" name="Obrázek 5" descr="DSCN75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84" y="4357686"/>
            <a:ext cx="5238765" cy="39290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85913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Patro – pokoj 4 lůžka</a:t>
            </a:r>
            <a:endParaRPr lang="cs-CZ" dirty="0"/>
          </a:p>
        </p:txBody>
      </p:sp>
      <p:pic>
        <p:nvPicPr>
          <p:cNvPr id="5" name="Zástupný symbol pro obsah 4" descr="DSCN75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9" y="1857356"/>
            <a:ext cx="4953034" cy="3714776"/>
          </a:xfrm>
        </p:spPr>
      </p:pic>
      <p:sp>
        <p:nvSpPr>
          <p:cNvPr id="4" name="Šipka doleva 3"/>
          <p:cNvSpPr/>
          <p:nvPr/>
        </p:nvSpPr>
        <p:spPr>
          <a:xfrm>
            <a:off x="5429264" y="1428728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6" name="Obrázek 5" descr="DSCN75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12" y="5000628"/>
            <a:ext cx="4976826" cy="3732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9305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Patro – pokoj 3 lůžka</a:t>
            </a:r>
            <a:endParaRPr lang="cs-CZ" dirty="0"/>
          </a:p>
        </p:txBody>
      </p:sp>
      <p:pic>
        <p:nvPicPr>
          <p:cNvPr id="5" name="Zástupný symbol pro obsah 4" descr="DSCN75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42" y="2714612"/>
            <a:ext cx="5762644" cy="4321983"/>
          </a:xfrm>
        </p:spPr>
      </p:pic>
      <p:sp>
        <p:nvSpPr>
          <p:cNvPr id="4" name="Šipka doleva 3"/>
          <p:cNvSpPr/>
          <p:nvPr/>
        </p:nvSpPr>
        <p:spPr>
          <a:xfrm>
            <a:off x="5429264" y="1428728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9305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Patro – pokoj 4 lůžka</a:t>
            </a:r>
            <a:endParaRPr lang="cs-CZ" dirty="0"/>
          </a:p>
        </p:txBody>
      </p:sp>
      <p:pic>
        <p:nvPicPr>
          <p:cNvPr id="5" name="Zástupný symbol pro obsah 4" descr="DSCN75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04" y="1714480"/>
            <a:ext cx="4905388" cy="3679041"/>
          </a:xfrm>
        </p:spPr>
      </p:pic>
      <p:sp>
        <p:nvSpPr>
          <p:cNvPr id="4" name="Šipka doleva 3"/>
          <p:cNvSpPr/>
          <p:nvPr/>
        </p:nvSpPr>
        <p:spPr>
          <a:xfrm>
            <a:off x="5429264" y="1428728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6" name="Obrázek 5" descr="DSCN75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22" y="4857752"/>
            <a:ext cx="5238765" cy="39290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9305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Patro – pokoj 6 lůžek</a:t>
            </a:r>
            <a:endParaRPr lang="cs-CZ" dirty="0"/>
          </a:p>
        </p:txBody>
      </p:sp>
      <p:pic>
        <p:nvPicPr>
          <p:cNvPr id="5" name="Zástupný symbol pro obsah 4" descr="DSCN75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90" y="1857356"/>
            <a:ext cx="4117993" cy="3088495"/>
          </a:xfrm>
        </p:spPr>
      </p:pic>
      <p:sp>
        <p:nvSpPr>
          <p:cNvPr id="4" name="Šipka doleva 3"/>
          <p:cNvSpPr/>
          <p:nvPr/>
        </p:nvSpPr>
        <p:spPr>
          <a:xfrm>
            <a:off x="5429264" y="1428728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7" name="Obrázek 6" descr="DSCN75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36" y="4786314"/>
            <a:ext cx="4857763" cy="3643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78000"/>
                <a:satMod val="220000"/>
              </a:schemeClr>
            </a:gs>
            <a:gs pos="0">
              <a:schemeClr val="bg1">
                <a:tint val="78000"/>
                <a:satMod val="220000"/>
              </a:schemeClr>
            </a:gs>
            <a:gs pos="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74" t="13621"/>
          <a:stretch>
            <a:fillRect/>
          </a:stretch>
        </p:blipFill>
        <p:spPr bwMode="auto">
          <a:xfrm>
            <a:off x="692537" y="1214414"/>
            <a:ext cx="5451107" cy="66437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56" y="71406"/>
            <a:ext cx="5639845" cy="100328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Turistická základna </a:t>
            </a:r>
            <a:r>
              <a:rPr lang="cs-CZ" sz="2400" dirty="0" err="1" smtClean="0"/>
              <a:t>Hraničné</a:t>
            </a:r>
            <a:r>
              <a:rPr lang="cs-CZ" sz="2400" dirty="0" smtClean="0"/>
              <a:t> </a:t>
            </a:r>
            <a:r>
              <a:rPr lang="cs-CZ" sz="2400" dirty="0" err="1" smtClean="0"/>
              <a:t>Petrovice</a:t>
            </a:r>
            <a:r>
              <a:rPr lang="cs-CZ" sz="2400" dirty="0" smtClean="0"/>
              <a:t> – patro</a:t>
            </a:r>
            <a:endParaRPr lang="cs-CZ" sz="2400" dirty="0"/>
          </a:p>
        </p:txBody>
      </p:sp>
      <p:sp>
        <p:nvSpPr>
          <p:cNvPr id="6" name="Tlačítko akce: Vlastní 5">
            <a:hlinkClick r:id="" action="ppaction://hlinkshowjump?jump=previousslide" highlightClick="1"/>
          </p:cNvPr>
          <p:cNvSpPr/>
          <p:nvPr/>
        </p:nvSpPr>
        <p:spPr>
          <a:xfrm>
            <a:off x="357166" y="8429652"/>
            <a:ext cx="3857652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Kliknutím zde přejdete do </a:t>
            </a:r>
            <a:r>
              <a:rPr lang="cs-CZ" dirty="0" smtClean="0"/>
              <a:t>PŘÍZEMÍ</a:t>
            </a:r>
            <a:endParaRPr lang="cs-CZ" dirty="0" smtClean="0"/>
          </a:p>
        </p:txBody>
      </p:sp>
      <p:sp>
        <p:nvSpPr>
          <p:cNvPr id="8" name="Čárový popisek 1 7"/>
          <p:cNvSpPr/>
          <p:nvPr/>
        </p:nvSpPr>
        <p:spPr>
          <a:xfrm>
            <a:off x="5357826" y="1928794"/>
            <a:ext cx="1143008" cy="214314"/>
          </a:xfrm>
          <a:prstGeom prst="borderCallout1">
            <a:avLst>
              <a:gd name="adj1" fmla="val 41505"/>
              <a:gd name="adj2" fmla="val -456"/>
              <a:gd name="adj3" fmla="val 129566"/>
              <a:gd name="adj4" fmla="val -81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hlinkClick r:id="rId3" action="ppaction://hlinksldjump"/>
              </a:rPr>
              <a:t>WC dívky</a:t>
            </a:r>
            <a:endParaRPr lang="cs-CZ" sz="1400" dirty="0" smtClean="0"/>
          </a:p>
        </p:txBody>
      </p:sp>
      <p:sp>
        <p:nvSpPr>
          <p:cNvPr id="9" name="Čárový popisek 1 8"/>
          <p:cNvSpPr/>
          <p:nvPr/>
        </p:nvSpPr>
        <p:spPr>
          <a:xfrm>
            <a:off x="642918" y="1857356"/>
            <a:ext cx="1143008" cy="214314"/>
          </a:xfrm>
          <a:prstGeom prst="borderCallout1">
            <a:avLst>
              <a:gd name="adj1" fmla="val 41505"/>
              <a:gd name="adj2" fmla="val 98005"/>
              <a:gd name="adj3" fmla="val 214899"/>
              <a:gd name="adj4" fmla="val 170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hlinkClick r:id="rId4" action="ppaction://hlinksldjump"/>
              </a:rPr>
              <a:t>WC chlapci</a:t>
            </a:r>
            <a:endParaRPr lang="cs-CZ" sz="1400" dirty="0" smtClean="0"/>
          </a:p>
        </p:txBody>
      </p:sp>
      <p:sp>
        <p:nvSpPr>
          <p:cNvPr id="10" name="Tlačítko akce: Vlastní 9">
            <a:hlinkClick r:id="" action="ppaction://noaction" highlightClick="1"/>
          </p:cNvPr>
          <p:cNvSpPr/>
          <p:nvPr/>
        </p:nvSpPr>
        <p:spPr>
          <a:xfrm>
            <a:off x="1714488" y="5715008"/>
            <a:ext cx="928694" cy="21431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hlinkClick r:id="rId5" action="ppaction://hlinksldjump"/>
              </a:rPr>
              <a:t>Pokoj</a:t>
            </a:r>
            <a:endParaRPr lang="cs-CZ" sz="1200" dirty="0"/>
          </a:p>
        </p:txBody>
      </p:sp>
      <p:sp>
        <p:nvSpPr>
          <p:cNvPr id="11" name="Tlačítko akce: Vlastní 10">
            <a:hlinkClick r:id="" action="ppaction://noaction" highlightClick="1"/>
          </p:cNvPr>
          <p:cNvSpPr/>
          <p:nvPr/>
        </p:nvSpPr>
        <p:spPr>
          <a:xfrm>
            <a:off x="1714488" y="3857620"/>
            <a:ext cx="928694" cy="21431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hlinkClick r:id="rId6" action="ppaction://hlinksldjump"/>
              </a:rPr>
              <a:t>Pokoj</a:t>
            </a:r>
            <a:endParaRPr lang="cs-CZ" sz="1200" dirty="0"/>
          </a:p>
        </p:txBody>
      </p:sp>
      <p:sp>
        <p:nvSpPr>
          <p:cNvPr id="12" name="Tlačítko akce: Vlastní 11">
            <a:hlinkClick r:id="" action="ppaction://noaction" highlightClick="1"/>
          </p:cNvPr>
          <p:cNvSpPr/>
          <p:nvPr/>
        </p:nvSpPr>
        <p:spPr>
          <a:xfrm>
            <a:off x="4429132" y="4357686"/>
            <a:ext cx="928694" cy="21431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hlinkClick r:id="rId7" action="ppaction://hlinksldjump"/>
              </a:rPr>
              <a:t>Pokoj</a:t>
            </a:r>
            <a:endParaRPr lang="cs-CZ" sz="1200" dirty="0"/>
          </a:p>
        </p:txBody>
      </p:sp>
      <p:sp>
        <p:nvSpPr>
          <p:cNvPr id="13" name="Čárový popisek 1 12">
            <a:hlinkClick r:id="rId8" action="ppaction://hlinksldjump"/>
          </p:cNvPr>
          <p:cNvSpPr/>
          <p:nvPr/>
        </p:nvSpPr>
        <p:spPr>
          <a:xfrm>
            <a:off x="5500702" y="7786710"/>
            <a:ext cx="1143008" cy="214314"/>
          </a:xfrm>
          <a:prstGeom prst="borderCallout1">
            <a:avLst>
              <a:gd name="adj1" fmla="val -15384"/>
              <a:gd name="adj2" fmla="val 15544"/>
              <a:gd name="adj3" fmla="val -393808"/>
              <a:gd name="adj4" fmla="val -21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Pokoj</a:t>
            </a:r>
          </a:p>
        </p:txBody>
      </p:sp>
      <p:sp>
        <p:nvSpPr>
          <p:cNvPr id="14" name="Čárový popisek 1 13">
            <a:hlinkClick r:id="rId9" action="ppaction://hlinksldjump"/>
          </p:cNvPr>
          <p:cNvSpPr/>
          <p:nvPr/>
        </p:nvSpPr>
        <p:spPr>
          <a:xfrm>
            <a:off x="4000504" y="7786710"/>
            <a:ext cx="1143008" cy="214314"/>
          </a:xfrm>
          <a:prstGeom prst="borderCallout1">
            <a:avLst>
              <a:gd name="adj1" fmla="val -4006"/>
              <a:gd name="adj2" fmla="val 47544"/>
              <a:gd name="adj3" fmla="val -376741"/>
              <a:gd name="adj4" fmla="val 43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Pokoj</a:t>
            </a:r>
          </a:p>
        </p:txBody>
      </p:sp>
      <p:sp>
        <p:nvSpPr>
          <p:cNvPr id="15" name="Čárový popisek 1 14">
            <a:hlinkClick r:id="rId10" action="ppaction://hlinksldjump"/>
          </p:cNvPr>
          <p:cNvSpPr/>
          <p:nvPr/>
        </p:nvSpPr>
        <p:spPr>
          <a:xfrm>
            <a:off x="2357430" y="7786710"/>
            <a:ext cx="1143008" cy="214314"/>
          </a:xfrm>
          <a:prstGeom prst="borderCallout1">
            <a:avLst>
              <a:gd name="adj1" fmla="val -15384"/>
              <a:gd name="adj2" fmla="val 83810"/>
              <a:gd name="adj3" fmla="val -382431"/>
              <a:gd name="adj4" fmla="val 108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Pokoj</a:t>
            </a:r>
          </a:p>
        </p:txBody>
      </p:sp>
      <p:sp>
        <p:nvSpPr>
          <p:cNvPr id="17" name="Tlačítko akce: Vlastní 16">
            <a:hlinkClick r:id="" action="ppaction://noaction" highlightClick="1"/>
          </p:cNvPr>
          <p:cNvSpPr/>
          <p:nvPr/>
        </p:nvSpPr>
        <p:spPr>
          <a:xfrm>
            <a:off x="3143248" y="2928926"/>
            <a:ext cx="857256" cy="21431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hlinkClick r:id="rId11" action="ppaction://hlinksldjump"/>
              </a:rPr>
              <a:t>Chodba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87694"/>
          </a:xfrm>
        </p:spPr>
        <p:txBody>
          <a:bodyPr/>
          <a:lstStyle/>
          <a:p>
            <a:r>
              <a:rPr lang="cs-CZ" dirty="0" smtClean="0"/>
              <a:t>Koupelna</a:t>
            </a:r>
            <a:endParaRPr lang="cs-CZ" dirty="0"/>
          </a:p>
        </p:txBody>
      </p:sp>
      <p:pic>
        <p:nvPicPr>
          <p:cNvPr id="6" name="Zástupný symbol pro obsah 5" descr="DSCN75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74" y="3643306"/>
            <a:ext cx="3619504" cy="2714628"/>
          </a:xfrm>
        </p:spPr>
      </p:pic>
      <p:pic>
        <p:nvPicPr>
          <p:cNvPr id="7" name="Obrázek 6" descr="DSCN75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6" y="4929190"/>
            <a:ext cx="2786070" cy="3714760"/>
          </a:xfrm>
          <a:prstGeom prst="rect">
            <a:avLst/>
          </a:prstGeom>
        </p:spPr>
      </p:pic>
      <p:pic>
        <p:nvPicPr>
          <p:cNvPr id="8" name="Obrázek 7" descr="DSCN75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8" y="1643042"/>
            <a:ext cx="3524253" cy="2643190"/>
          </a:xfrm>
          <a:prstGeom prst="rect">
            <a:avLst/>
          </a:prstGeom>
        </p:spPr>
      </p:pic>
      <p:sp>
        <p:nvSpPr>
          <p:cNvPr id="9" name="Šipka doleva 8"/>
          <p:cNvSpPr/>
          <p:nvPr/>
        </p:nvSpPr>
        <p:spPr>
          <a:xfrm>
            <a:off x="5429264" y="2071670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859132"/>
          </a:xfrm>
        </p:spPr>
        <p:txBody>
          <a:bodyPr/>
          <a:lstStyle/>
          <a:p>
            <a:r>
              <a:rPr lang="cs-CZ" dirty="0" smtClean="0"/>
              <a:t>WC přízemí</a:t>
            </a:r>
            <a:endParaRPr lang="cs-CZ" dirty="0"/>
          </a:p>
        </p:txBody>
      </p:sp>
      <p:pic>
        <p:nvPicPr>
          <p:cNvPr id="4" name="Zástupný symbol pro obsah 3" descr="DSCN75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025" y="3090862"/>
            <a:ext cx="3429000" cy="4572000"/>
          </a:xfrm>
        </p:spPr>
      </p:pic>
      <p:sp>
        <p:nvSpPr>
          <p:cNvPr id="6" name="Šipka doleva 5"/>
          <p:cNvSpPr/>
          <p:nvPr/>
        </p:nvSpPr>
        <p:spPr>
          <a:xfrm>
            <a:off x="5429264" y="2071670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DSCN75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8" y="5643570"/>
            <a:ext cx="4381509" cy="3286132"/>
          </a:xfrm>
          <a:prstGeom prst="rect">
            <a:avLst/>
          </a:prstGeom>
        </p:spPr>
      </p:pic>
      <p:pic>
        <p:nvPicPr>
          <p:cNvPr id="7" name="Obrázek 6" descr="DSCN75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06" y="3214678"/>
            <a:ext cx="4095758" cy="307181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859132"/>
          </a:xfrm>
        </p:spPr>
        <p:txBody>
          <a:bodyPr/>
          <a:lstStyle/>
          <a:p>
            <a:r>
              <a:rPr lang="cs-CZ" dirty="0" smtClean="0"/>
              <a:t>Kuchyň</a:t>
            </a:r>
            <a:endParaRPr lang="cs-CZ" dirty="0"/>
          </a:p>
        </p:txBody>
      </p:sp>
      <p:pic>
        <p:nvPicPr>
          <p:cNvPr id="5" name="Zástupný symbol pro obsah 4" descr="DSCN754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8" y="1428728"/>
            <a:ext cx="3571900" cy="2678925"/>
          </a:xfrm>
        </p:spPr>
      </p:pic>
      <p:sp>
        <p:nvSpPr>
          <p:cNvPr id="4" name="Šipka doleva 3"/>
          <p:cNvSpPr/>
          <p:nvPr/>
        </p:nvSpPr>
        <p:spPr>
          <a:xfrm>
            <a:off x="5429264" y="2071670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16256"/>
          </a:xfrm>
        </p:spPr>
        <p:txBody>
          <a:bodyPr/>
          <a:lstStyle/>
          <a:p>
            <a:r>
              <a:rPr lang="cs-CZ" dirty="0" smtClean="0"/>
              <a:t>Jídelna</a:t>
            </a:r>
            <a:endParaRPr lang="cs-CZ" dirty="0"/>
          </a:p>
        </p:txBody>
      </p:sp>
      <p:pic>
        <p:nvPicPr>
          <p:cNvPr id="5" name="Zástupný symbol pro obsah 4" descr="DSCN75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8" y="1714480"/>
            <a:ext cx="4562491" cy="3421868"/>
          </a:xfrm>
        </p:spPr>
      </p:pic>
      <p:sp>
        <p:nvSpPr>
          <p:cNvPr id="4" name="Šipka doleva 3"/>
          <p:cNvSpPr/>
          <p:nvPr/>
        </p:nvSpPr>
        <p:spPr>
          <a:xfrm>
            <a:off x="5429264" y="2071670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6" name="Obrázek 5" descr="DSCN75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802" y="5000628"/>
            <a:ext cx="4667261" cy="35004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DSCN7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50" y="4857752"/>
            <a:ext cx="4762512" cy="35718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87694"/>
          </a:xfrm>
        </p:spPr>
        <p:txBody>
          <a:bodyPr/>
          <a:lstStyle/>
          <a:p>
            <a:r>
              <a:rPr lang="cs-CZ" dirty="0" smtClean="0"/>
              <a:t>Pokoj – 5 lůžek</a:t>
            </a:r>
            <a:endParaRPr lang="cs-CZ" dirty="0"/>
          </a:p>
        </p:txBody>
      </p:sp>
      <p:pic>
        <p:nvPicPr>
          <p:cNvPr id="5" name="Zástupný symbol pro obsah 4" descr="DSCN75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8" y="1714480"/>
            <a:ext cx="4476782" cy="3357586"/>
          </a:xfrm>
        </p:spPr>
      </p:pic>
      <p:sp>
        <p:nvSpPr>
          <p:cNvPr id="4" name="Šipka doleva 3"/>
          <p:cNvSpPr/>
          <p:nvPr/>
        </p:nvSpPr>
        <p:spPr>
          <a:xfrm>
            <a:off x="5429264" y="2071670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16256"/>
          </a:xfrm>
        </p:spPr>
        <p:txBody>
          <a:bodyPr/>
          <a:lstStyle/>
          <a:p>
            <a:r>
              <a:rPr lang="cs-CZ" dirty="0" smtClean="0"/>
              <a:t>Klubovna</a:t>
            </a:r>
            <a:endParaRPr lang="cs-CZ" dirty="0"/>
          </a:p>
        </p:txBody>
      </p:sp>
      <p:pic>
        <p:nvPicPr>
          <p:cNvPr id="5" name="Zástupný symbol pro obsah 4" descr="DSCN75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8" y="1214414"/>
            <a:ext cx="4467240" cy="3350430"/>
          </a:xfrm>
        </p:spPr>
      </p:pic>
      <p:sp>
        <p:nvSpPr>
          <p:cNvPr id="4" name="Šipka doleva 3"/>
          <p:cNvSpPr/>
          <p:nvPr/>
        </p:nvSpPr>
        <p:spPr>
          <a:xfrm>
            <a:off x="5429264" y="2071670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6" name="Obrázek 5" descr="DSCN75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8" y="4286248"/>
            <a:ext cx="4286280" cy="3214710"/>
          </a:xfrm>
          <a:prstGeom prst="rect">
            <a:avLst/>
          </a:prstGeom>
        </p:spPr>
      </p:pic>
      <p:pic>
        <p:nvPicPr>
          <p:cNvPr id="7" name="Obrázek 6" descr="DSCN75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91" y="6411512"/>
            <a:ext cx="3357586" cy="25181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87694"/>
          </a:xfrm>
        </p:spPr>
        <p:txBody>
          <a:bodyPr/>
          <a:lstStyle/>
          <a:p>
            <a:r>
              <a:rPr lang="cs-CZ" dirty="0" smtClean="0"/>
              <a:t>Chodba</a:t>
            </a:r>
            <a:endParaRPr lang="cs-CZ" dirty="0"/>
          </a:p>
        </p:txBody>
      </p:sp>
      <p:pic>
        <p:nvPicPr>
          <p:cNvPr id="9" name="Zástupný symbol pro obsah 8" descr="DSCN75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84" y="4714876"/>
            <a:ext cx="5429250" cy="4071938"/>
          </a:xfrm>
        </p:spPr>
      </p:pic>
      <p:sp>
        <p:nvSpPr>
          <p:cNvPr id="4" name="Šipka doleva 3"/>
          <p:cNvSpPr/>
          <p:nvPr/>
        </p:nvSpPr>
        <p:spPr>
          <a:xfrm>
            <a:off x="5429264" y="2071670"/>
            <a:ext cx="107157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7" name="Obrázek 6" descr="DSCN75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90" y="1428728"/>
            <a:ext cx="4976826" cy="3732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</TotalTime>
  <Words>119</Words>
  <Application>Microsoft Office PowerPoint</Application>
  <PresentationFormat>Předvádění na obrazovce (4:3)</PresentationFormat>
  <Paragraphs>57</Paragraphs>
  <Slides>19</Slides>
  <Notes>0</Notes>
  <HiddenSlides>17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Bohatý</vt:lpstr>
      <vt:lpstr>Turistická základna Hraničné Petrovice – přízemí</vt:lpstr>
      <vt:lpstr>Turistická základna Hraničné Petrovice – patro</vt:lpstr>
      <vt:lpstr>Koupelna</vt:lpstr>
      <vt:lpstr>WC přízemí</vt:lpstr>
      <vt:lpstr>Kuchyň</vt:lpstr>
      <vt:lpstr>Jídelna</vt:lpstr>
      <vt:lpstr>Pokoj – 5 lůžek</vt:lpstr>
      <vt:lpstr>Klubovna</vt:lpstr>
      <vt:lpstr>Chodba</vt:lpstr>
      <vt:lpstr>Pohled od vchodu</vt:lpstr>
      <vt:lpstr>Patro – WC dívky</vt:lpstr>
      <vt:lpstr>Patro – WC chlapci</vt:lpstr>
      <vt:lpstr>Patro – chodba</vt:lpstr>
      <vt:lpstr>Patro – pokoj 4 lůžka při táborech využívaný jako izolační pokoj</vt:lpstr>
      <vt:lpstr>Patro – pokoj 10 lůžek</vt:lpstr>
      <vt:lpstr>Patro – pokoj 4 lůžka</vt:lpstr>
      <vt:lpstr>Patro – pokoj 3 lůžka</vt:lpstr>
      <vt:lpstr>Patro – pokoj 4 lůžka</vt:lpstr>
      <vt:lpstr>Patro – pokoj 6 lůžek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Turistická základna Hraničné Petrovice – přízemí</dc:title>
  <dc:creator>sou</dc:creator>
  <cp:lastModifiedBy>sou</cp:lastModifiedBy>
  <cp:revision>15</cp:revision>
  <dcterms:created xsi:type="dcterms:W3CDTF">2012-03-21T18:44:49Z</dcterms:created>
  <dcterms:modified xsi:type="dcterms:W3CDTF">2012-03-26T20:47:27Z</dcterms:modified>
</cp:coreProperties>
</file>